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4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77"/>
    <p:restoredTop sz="96327"/>
  </p:normalViewPr>
  <p:slideViewPr>
    <p:cSldViewPr snapToGrid="0">
      <p:cViewPr varScale="1">
        <p:scale>
          <a:sx n="214" d="100"/>
          <a:sy n="214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D34C-D4D1-CD58-9A00-326B167EA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4000" dirty="0"/>
              <a:t>Does higher quality of education lead to better lacrosse high school lacrosse teams?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43A8-3AA6-8574-6400-3F0A1511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16" y="4329239"/>
            <a:ext cx="3638358" cy="913522"/>
          </a:xfrm>
        </p:spPr>
        <p:txBody>
          <a:bodyPr anchor="b">
            <a:normAutofit/>
          </a:bodyPr>
          <a:lstStyle/>
          <a:p>
            <a:r>
              <a:rPr lang="en-US" sz="1600" dirty="0"/>
              <a:t>An exploration into the correlations between education and lacrosse at the high school level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268832F7-13A5-D0E2-8091-DDA6481E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5" r="-2" b="-2"/>
          <a:stretch/>
        </p:blipFill>
        <p:spPr>
          <a:xfrm>
            <a:off x="5524499" y="234670"/>
            <a:ext cx="6667501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4FEAC-EBEA-73A9-B4FB-C768A827256A}"/>
              </a:ext>
            </a:extLst>
          </p:cNvPr>
          <p:cNvSpPr txBox="1"/>
          <p:nvPr/>
        </p:nvSpPr>
        <p:spPr>
          <a:xfrm>
            <a:off x="775950" y="6119336"/>
            <a:ext cx="417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Timothy Yost</a:t>
            </a:r>
          </a:p>
          <a:p>
            <a:r>
              <a:rPr lang="en-US" sz="1400" i="1" dirty="0"/>
              <a:t>Data Analytics 7: Nashville Software School</a:t>
            </a:r>
          </a:p>
          <a:p>
            <a:r>
              <a:rPr lang="en-US" sz="1400" i="1" dirty="0"/>
              <a:t>Date</a:t>
            </a:r>
          </a:p>
        </p:txBody>
      </p:sp>
      <p:pic>
        <p:nvPicPr>
          <p:cNvPr id="13" name="Picture 12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FC436DAF-155D-B150-41CC-17D0FF4D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48" y="600250"/>
            <a:ext cx="4124570" cy="2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8C5D-65BB-9AD4-1FF7-F53ACDC1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808" y="952680"/>
            <a:ext cx="4708384" cy="1321651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Why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EE70-8E33-0D99-8CDA-AB3DA630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18" y="2516623"/>
            <a:ext cx="6079479" cy="2571482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Does the highs schools rank within the state correlate to the success of their lacrosse team? </a:t>
            </a:r>
          </a:p>
          <a:p>
            <a:pPr marL="457200" indent="-457200">
              <a:buAutoNum type="arabicPeriod"/>
            </a:pPr>
            <a:r>
              <a:rPr lang="en-US" dirty="0"/>
              <a:t>How many of the top-ranking schools in education are in the top 10 of best lacrosse team? </a:t>
            </a:r>
          </a:p>
          <a:p>
            <a:pPr marL="457200" indent="-457200">
              <a:buAutoNum type="arabicPeriod"/>
            </a:pPr>
            <a:r>
              <a:rPr lang="en-US" dirty="0"/>
              <a:t>Public vs Private in education in each state Do those high performing schools send more students to college on lacrosse scholarships?</a:t>
            </a:r>
          </a:p>
        </p:txBody>
      </p:sp>
    </p:spTree>
    <p:extLst>
      <p:ext uri="{BB962C8B-B14F-4D97-AF65-F5344CB8AC3E}">
        <p14:creationId xmlns:p14="http://schemas.microsoft.com/office/powerpoint/2010/main" val="254201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20E-0718-C9F1-5FAD-09C9C033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67" y="148559"/>
            <a:ext cx="2849309" cy="2690110"/>
          </a:xfrm>
        </p:spPr>
        <p:txBody>
          <a:bodyPr>
            <a:normAutofit/>
          </a:bodyPr>
          <a:lstStyle/>
          <a:p>
            <a:r>
              <a:rPr lang="en-US" sz="4800" dirty="0"/>
              <a:t>What is Lacrosse?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73E4C-6925-C235-95CE-78461F244212}"/>
              </a:ext>
            </a:extLst>
          </p:cNvPr>
          <p:cNvSpPr txBox="1"/>
          <p:nvPr/>
        </p:nvSpPr>
        <p:spPr>
          <a:xfrm>
            <a:off x="3478086" y="754505"/>
            <a:ext cx="66364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an outdoor team sport played with a lacrosse stick and lacrosse ball.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Lacrosse is the oldest organized sport in North America, with its invention in the 12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century by the Indigenous people of North America.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four forms of modern lacrosse: field lacrosse with both a male and female version, box lacrosse,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intercrosse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Here we will be focusing on men’s field lacrosse.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Lacrosse is play on a large field with a 10v10 format with the object being to put the ball in the opposing net. Men’s lacrosse is a contact sport with similar rules to ice hockey.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intercollegiate match was played on November 22, 1877 between New York University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Manhatten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College.Today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there are 71 Division 2 , 93 Division 2, and 236 Division 3 teams.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A group of people playing lacrosse&#10;&#10;Description automatically generated with medium confidence">
            <a:extLst>
              <a:ext uri="{FF2B5EF4-FFF2-40B4-BE49-F238E27FC236}">
                <a16:creationId xmlns:a16="http://schemas.microsoft.com/office/drawing/2014/main" id="{4AC40CC2-46E6-452A-A60F-2DEBFCAD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71948"/>
            <a:ext cx="3431969" cy="22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B184-B7DE-3690-52D9-E97D6A01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53" y="878444"/>
            <a:ext cx="2947482" cy="2296020"/>
          </a:xfrm>
        </p:spPr>
        <p:txBody>
          <a:bodyPr/>
          <a:lstStyle/>
          <a:p>
            <a:r>
              <a:rPr lang="en-US" dirty="0"/>
              <a:t>Which States play the most lacrosse?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33A07-45F2-65F4-0C53-A6C487CA1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463" y="863600"/>
            <a:ext cx="7249749" cy="5121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0D4E0-6342-61A2-587B-8228707DACEB}"/>
              </a:ext>
            </a:extLst>
          </p:cNvPr>
          <p:cNvSpPr txBox="1"/>
          <p:nvPr/>
        </p:nvSpPr>
        <p:spPr>
          <a:xfrm>
            <a:off x="313860" y="3221872"/>
            <a:ext cx="294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10 states with the most boys high school teams.</a:t>
            </a:r>
          </a:p>
        </p:txBody>
      </p:sp>
    </p:spTree>
    <p:extLst>
      <p:ext uri="{BB962C8B-B14F-4D97-AF65-F5344CB8AC3E}">
        <p14:creationId xmlns:p14="http://schemas.microsoft.com/office/powerpoint/2010/main" val="25899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A picture containing map&#10;&#10;Description automatically generated">
            <a:extLst>
              <a:ext uri="{FF2B5EF4-FFF2-40B4-BE49-F238E27FC236}">
                <a16:creationId xmlns:a16="http://schemas.microsoft.com/office/drawing/2014/main" id="{3E5F3A23-7916-EA7C-BB7E-CA0E3C65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" y="616644"/>
            <a:ext cx="6055768" cy="3705287"/>
          </a:xfrm>
          <a:prstGeom prst="rect">
            <a:avLst/>
          </a:prstGeom>
        </p:spPr>
      </p:pic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0D685A57-9B31-A496-C4B8-504F64142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9109" y="616644"/>
            <a:ext cx="6055768" cy="3694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9124EA-AD58-3278-70E3-D3866A6EE12F}"/>
              </a:ext>
            </a:extLst>
          </p:cNvPr>
          <p:cNvSpPr txBox="1"/>
          <p:nvPr/>
        </p:nvSpPr>
        <p:spPr>
          <a:xfrm>
            <a:off x="13205361" y="2351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B1C4C-DA32-A4A3-3C64-D6DE4818C1DE}"/>
              </a:ext>
            </a:extLst>
          </p:cNvPr>
          <p:cNvSpPr txBox="1"/>
          <p:nvPr/>
        </p:nvSpPr>
        <p:spPr>
          <a:xfrm>
            <a:off x="599705" y="554770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B7C791-2E87-E698-BA00-B631B6516CD1}"/>
              </a:ext>
            </a:extLst>
          </p:cNvPr>
          <p:cNvSpPr txBox="1"/>
          <p:nvPr/>
        </p:nvSpPr>
        <p:spPr>
          <a:xfrm>
            <a:off x="7780902" y="554770"/>
            <a:ext cx="285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Ranked by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70D0DA-CDED-E264-20E9-22E5CE136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433" y="3985922"/>
            <a:ext cx="1305956" cy="370609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AE0A26-EE73-4A4F-1D34-6F138473E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14" y="3493497"/>
            <a:ext cx="970341" cy="714251"/>
          </a:xfrm>
          <a:prstGeom prst="rect">
            <a:avLst/>
          </a:prstGeom>
        </p:spPr>
      </p:pic>
      <p:pic>
        <p:nvPicPr>
          <p:cNvPr id="38" name="Picture 37" descr="Map&#10;&#10;Description automatically generated">
            <a:extLst>
              <a:ext uri="{FF2B5EF4-FFF2-40B4-BE49-F238E27FC236}">
                <a16:creationId xmlns:a16="http://schemas.microsoft.com/office/drawing/2014/main" id="{4586982B-E9EE-A2EE-E6E4-713FB46BA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1" y="3356884"/>
            <a:ext cx="1085316" cy="8889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7E234E-9C64-C777-681C-A18700C9285F}"/>
              </a:ext>
            </a:extLst>
          </p:cNvPr>
          <p:cNvSpPr txBox="1"/>
          <p:nvPr/>
        </p:nvSpPr>
        <p:spPr>
          <a:xfrm>
            <a:off x="656095" y="3681345"/>
            <a:ext cx="2551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C0BCA3-860D-F6DB-91AA-B54241DF228F}"/>
              </a:ext>
            </a:extLst>
          </p:cNvPr>
          <p:cNvSpPr txBox="1"/>
          <p:nvPr/>
        </p:nvSpPr>
        <p:spPr>
          <a:xfrm>
            <a:off x="1675028" y="3817362"/>
            <a:ext cx="3318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937C0E80-A34E-36C7-7176-D81147B1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743" y="3356884"/>
            <a:ext cx="1396141" cy="961441"/>
          </a:xfrm>
          <a:prstGeom prst="rect">
            <a:avLst/>
          </a:prstGeom>
        </p:spPr>
      </p:pic>
      <p:pic>
        <p:nvPicPr>
          <p:cNvPr id="51" name="Picture 50" descr="A picture containing map&#10;&#10;Description automatically generated">
            <a:extLst>
              <a:ext uri="{FF2B5EF4-FFF2-40B4-BE49-F238E27FC236}">
                <a16:creationId xmlns:a16="http://schemas.microsoft.com/office/drawing/2014/main" id="{6F244978-316B-E158-9E50-3D7B396C4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994" y="3530490"/>
            <a:ext cx="1013468" cy="67725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9AC64E-D60B-A9B7-460E-39AB33A7698C}"/>
              </a:ext>
            </a:extLst>
          </p:cNvPr>
          <p:cNvSpPr txBox="1"/>
          <p:nvPr/>
        </p:nvSpPr>
        <p:spPr>
          <a:xfrm>
            <a:off x="6607828" y="3681345"/>
            <a:ext cx="4325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50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D6A63D-E9DF-87A9-D96A-F063C880066B}"/>
              </a:ext>
            </a:extLst>
          </p:cNvPr>
          <p:cNvSpPr txBox="1"/>
          <p:nvPr/>
        </p:nvSpPr>
        <p:spPr>
          <a:xfrm>
            <a:off x="7848783" y="3857398"/>
            <a:ext cx="384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7A4608-ECA4-7C09-7DE7-89451F51B370}"/>
              </a:ext>
            </a:extLst>
          </p:cNvPr>
          <p:cNvSpPr txBox="1"/>
          <p:nvPr/>
        </p:nvSpPr>
        <p:spPr>
          <a:xfrm>
            <a:off x="232850" y="4331761"/>
            <a:ext cx="465384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is calculated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Existence of Digital Learning 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Statute on Out of School access to instructional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Guidance on Accessible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Threatened/Injured High school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High School Students not attending School due to Safety concerns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Children whose parents agree their children go to safe schools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High School Students Participating in Violence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Armed High School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School Shootings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800DA0-AD8B-64C4-015F-9CE233BFC20B}"/>
              </a:ext>
            </a:extLst>
          </p:cNvPr>
          <p:cNvSpPr txBox="1"/>
          <p:nvPr/>
        </p:nvSpPr>
        <p:spPr>
          <a:xfrm>
            <a:off x="6962898" y="4308847"/>
            <a:ext cx="41029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is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Presense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Public Schools in the “Top 700 Best U.S. School”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Ribbon Schools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School Graduation Rate Among Low-Income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Projected High School Graduation Rate Increase between 2021-2022 and 2022-2033 School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Test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Test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SAT and ACT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Pupil-Teacher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Rario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809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{C6A73EE0-76A1-4546-9B1E-FAAC8D16097A}tf10001124</Template>
  <TotalTime>138</TotalTime>
  <Words>414</Words>
  <Application>Microsoft Macintosh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Corbel</vt:lpstr>
      <vt:lpstr>Wingdings 2</vt:lpstr>
      <vt:lpstr>Frame</vt:lpstr>
      <vt:lpstr>Does higher quality of education lead to better lacrosse high school lacrosse teams?</vt:lpstr>
      <vt:lpstr>Why This Topic?</vt:lpstr>
      <vt:lpstr>What is Lacrosse?</vt:lpstr>
      <vt:lpstr>Which States play the most lacrosse?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and Lacrosse</dc:title>
  <dc:creator>tim yost</dc:creator>
  <cp:lastModifiedBy>tim yost</cp:lastModifiedBy>
  <cp:revision>17</cp:revision>
  <dcterms:created xsi:type="dcterms:W3CDTF">2022-12-14T01:11:33Z</dcterms:created>
  <dcterms:modified xsi:type="dcterms:W3CDTF">2022-12-16T02:17:32Z</dcterms:modified>
</cp:coreProperties>
</file>